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aae4c10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aae4c10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1aae4c1089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1aae4c108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1aae4c108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1aae4c108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aae4c108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1aae4c108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1aae4c108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1aae4c108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1aae4c108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1aae4c108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1aae4c108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1aae4c108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1aae4c108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1aae4c108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1aae4c108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1aae4c108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aae4c108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1aae4c108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1aae4c108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1aae4c108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1aae4c108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1aae4c108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aae4c108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1aae4c108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